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72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5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6075D-831D-4DAF-9A6F-ED296EE800B1}" v="134" dt="2024-11-19T22:04:36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h Swenson" userId="fa9fedd9-e70b-4246-a841-ff36a91ffb2d" providerId="ADAL" clId="{A916075D-831D-4DAF-9A6F-ED296EE800B1}"/>
    <pc:docChg chg="undo custSel addSld delSld modSld">
      <pc:chgData name="Zach Swenson" userId="fa9fedd9-e70b-4246-a841-ff36a91ffb2d" providerId="ADAL" clId="{A916075D-831D-4DAF-9A6F-ED296EE800B1}" dt="2024-11-19T22:32:53.980" v="884" actId="20577"/>
      <pc:docMkLst>
        <pc:docMk/>
      </pc:docMkLst>
      <pc:sldChg chg="addSp delSp modSp mod setBg">
        <pc:chgData name="Zach Swenson" userId="fa9fedd9-e70b-4246-a841-ff36a91ffb2d" providerId="ADAL" clId="{A916075D-831D-4DAF-9A6F-ED296EE800B1}" dt="2024-11-05T19:21:55.840" v="3" actId="26606"/>
        <pc:sldMkLst>
          <pc:docMk/>
          <pc:sldMk cId="1850550159" sldId="257"/>
        </pc:sldMkLst>
        <pc:spChg chg="mod">
          <ac:chgData name="Zach Swenson" userId="fa9fedd9-e70b-4246-a841-ff36a91ffb2d" providerId="ADAL" clId="{A916075D-831D-4DAF-9A6F-ED296EE800B1}" dt="2024-11-05T19:21:55.840" v="3" actId="26606"/>
          <ac:spMkLst>
            <pc:docMk/>
            <pc:sldMk cId="1850550159" sldId="257"/>
            <ac:spMk id="2" creationId="{B4E74F65-9CFD-32AE-191C-9EE665BE7BD2}"/>
          </ac:spMkLst>
        </pc:spChg>
        <pc:spChg chg="add del">
          <ac:chgData name="Zach Swenson" userId="fa9fedd9-e70b-4246-a841-ff36a91ffb2d" providerId="ADAL" clId="{A916075D-831D-4DAF-9A6F-ED296EE800B1}" dt="2024-11-05T19:21:55.840" v="3" actId="26606"/>
          <ac:spMkLst>
            <pc:docMk/>
            <pc:sldMk cId="1850550159" sldId="257"/>
            <ac:spMk id="3" creationId="{721616F8-19F2-F1AD-CCA7-7C34F63DEC57}"/>
          </ac:spMkLst>
        </pc:spChg>
        <pc:spChg chg="add del">
          <ac:chgData name="Zach Swenson" userId="fa9fedd9-e70b-4246-a841-ff36a91ffb2d" providerId="ADAL" clId="{A916075D-831D-4DAF-9A6F-ED296EE800B1}" dt="2024-11-05T19:21:55.840" v="3" actId="26606"/>
          <ac:spMkLst>
            <pc:docMk/>
            <pc:sldMk cId="1850550159" sldId="257"/>
            <ac:spMk id="9" creationId="{FB5993E2-C02B-4335-ABA5-D8EC465551E3}"/>
          </ac:spMkLst>
        </pc:spChg>
        <pc:spChg chg="add del">
          <ac:chgData name="Zach Swenson" userId="fa9fedd9-e70b-4246-a841-ff36a91ffb2d" providerId="ADAL" clId="{A916075D-831D-4DAF-9A6F-ED296EE800B1}" dt="2024-11-05T19:21:55.840" v="3" actId="26606"/>
          <ac:spMkLst>
            <pc:docMk/>
            <pc:sldMk cId="1850550159" sldId="257"/>
            <ac:spMk id="11" creationId="{C0B801A2-5622-4BE8-9AD2-C337A2CD0022}"/>
          </ac:spMkLst>
        </pc:spChg>
        <pc:spChg chg="add del">
          <ac:chgData name="Zach Swenson" userId="fa9fedd9-e70b-4246-a841-ff36a91ffb2d" providerId="ADAL" clId="{A916075D-831D-4DAF-9A6F-ED296EE800B1}" dt="2024-11-05T19:21:55.840" v="3" actId="26606"/>
          <ac:spMkLst>
            <pc:docMk/>
            <pc:sldMk cId="1850550159" sldId="257"/>
            <ac:spMk id="13" creationId="{B7AF614F-5BC3-4086-99F5-B87C5847A071}"/>
          </ac:spMkLst>
        </pc:spChg>
        <pc:graphicFrameChg chg="add del">
          <ac:chgData name="Zach Swenson" userId="fa9fedd9-e70b-4246-a841-ff36a91ffb2d" providerId="ADAL" clId="{A916075D-831D-4DAF-9A6F-ED296EE800B1}" dt="2024-11-05T19:21:55.840" v="3" actId="26606"/>
          <ac:graphicFrameMkLst>
            <pc:docMk/>
            <pc:sldMk cId="1850550159" sldId="257"/>
            <ac:graphicFrameMk id="5" creationId="{25F1B045-D554-87D5-0E80-F75D8DA1EBC1}"/>
          </ac:graphicFrameMkLst>
        </pc:graphicFrameChg>
      </pc:sldChg>
      <pc:sldChg chg="modSp mod">
        <pc:chgData name="Zach Swenson" userId="fa9fedd9-e70b-4246-a841-ff36a91ffb2d" providerId="ADAL" clId="{A916075D-831D-4DAF-9A6F-ED296EE800B1}" dt="2024-11-14T16:54:23.500" v="692" actId="20577"/>
        <pc:sldMkLst>
          <pc:docMk/>
          <pc:sldMk cId="3883663785" sldId="258"/>
        </pc:sldMkLst>
        <pc:spChg chg="mod">
          <ac:chgData name="Zach Swenson" userId="fa9fedd9-e70b-4246-a841-ff36a91ffb2d" providerId="ADAL" clId="{A916075D-831D-4DAF-9A6F-ED296EE800B1}" dt="2024-11-14T16:54:20.947" v="690" actId="20577"/>
          <ac:spMkLst>
            <pc:docMk/>
            <pc:sldMk cId="3883663785" sldId="258"/>
            <ac:spMk id="3" creationId="{3AC1A3B7-38E7-5491-CFCE-8F7254FD6452}"/>
          </ac:spMkLst>
        </pc:spChg>
        <pc:spChg chg="mod">
          <ac:chgData name="Zach Swenson" userId="fa9fedd9-e70b-4246-a841-ff36a91ffb2d" providerId="ADAL" clId="{A916075D-831D-4DAF-9A6F-ED296EE800B1}" dt="2024-11-14T16:54:23.500" v="692" actId="20577"/>
          <ac:spMkLst>
            <pc:docMk/>
            <pc:sldMk cId="3883663785" sldId="258"/>
            <ac:spMk id="4" creationId="{66DA8083-A327-A8C0-13B8-A752E3AD10E0}"/>
          </ac:spMkLst>
        </pc:spChg>
      </pc:sldChg>
      <pc:sldChg chg="addSp delSp modSp mod setBg">
        <pc:chgData name="Zach Swenson" userId="fa9fedd9-e70b-4246-a841-ff36a91ffb2d" providerId="ADAL" clId="{A916075D-831D-4DAF-9A6F-ED296EE800B1}" dt="2024-11-19T22:27:15.477" v="855" actId="20577"/>
        <pc:sldMkLst>
          <pc:docMk/>
          <pc:sldMk cId="2707778144" sldId="259"/>
        </pc:sldMkLst>
        <pc:spChg chg="mod">
          <ac:chgData name="Zach Swenson" userId="fa9fedd9-e70b-4246-a841-ff36a91ffb2d" providerId="ADAL" clId="{A916075D-831D-4DAF-9A6F-ED296EE800B1}" dt="2024-11-05T19:21:46.643" v="1" actId="26606"/>
          <ac:spMkLst>
            <pc:docMk/>
            <pc:sldMk cId="2707778144" sldId="259"/>
            <ac:spMk id="2" creationId="{1FFC05D2-DE04-BCCE-28D7-D6711890AF9A}"/>
          </ac:spMkLst>
        </pc:spChg>
        <pc:spChg chg="mod">
          <ac:chgData name="Zach Swenson" userId="fa9fedd9-e70b-4246-a841-ff36a91ffb2d" providerId="ADAL" clId="{A916075D-831D-4DAF-9A6F-ED296EE800B1}" dt="2024-11-19T22:27:15.477" v="855" actId="20577"/>
          <ac:spMkLst>
            <pc:docMk/>
            <pc:sldMk cId="2707778144" sldId="259"/>
            <ac:spMk id="3" creationId="{38492F24-BE2C-7CAC-AB68-A3A01D0085D5}"/>
          </ac:spMkLst>
        </pc:spChg>
        <pc:spChg chg="add del">
          <ac:chgData name="Zach Swenson" userId="fa9fedd9-e70b-4246-a841-ff36a91ffb2d" providerId="ADAL" clId="{A916075D-831D-4DAF-9A6F-ED296EE800B1}" dt="2024-11-05T19:21:46.643" v="1" actId="26606"/>
          <ac:spMkLst>
            <pc:docMk/>
            <pc:sldMk cId="2707778144" sldId="259"/>
            <ac:spMk id="9" creationId="{311973C2-EB8B-452A-A698-4A252FD3AE28}"/>
          </ac:spMkLst>
        </pc:spChg>
        <pc:spChg chg="add del">
          <ac:chgData name="Zach Swenson" userId="fa9fedd9-e70b-4246-a841-ff36a91ffb2d" providerId="ADAL" clId="{A916075D-831D-4DAF-9A6F-ED296EE800B1}" dt="2024-11-05T19:21:46.643" v="1" actId="26606"/>
          <ac:spMkLst>
            <pc:docMk/>
            <pc:sldMk cId="2707778144" sldId="259"/>
            <ac:spMk id="11" creationId="{10162E77-11AD-44A7-84EC-40C59EEFBD2E}"/>
          </ac:spMkLst>
        </pc:spChg>
        <pc:picChg chg="add del">
          <ac:chgData name="Zach Swenson" userId="fa9fedd9-e70b-4246-a841-ff36a91ffb2d" providerId="ADAL" clId="{A916075D-831D-4DAF-9A6F-ED296EE800B1}" dt="2024-11-05T19:21:46.643" v="1" actId="26606"/>
          <ac:picMkLst>
            <pc:docMk/>
            <pc:sldMk cId="2707778144" sldId="259"/>
            <ac:picMk id="5" creationId="{DB1BEF3F-7BCD-BB36-96D7-3E7B4F1B39DF}"/>
          </ac:picMkLst>
        </pc:picChg>
        <pc:cxnChg chg="add del">
          <ac:chgData name="Zach Swenson" userId="fa9fedd9-e70b-4246-a841-ff36a91ffb2d" providerId="ADAL" clId="{A916075D-831D-4DAF-9A6F-ED296EE800B1}" dt="2024-11-05T19:21:46.643" v="1" actId="26606"/>
          <ac:cxnSpMkLst>
            <pc:docMk/>
            <pc:sldMk cId="2707778144" sldId="259"/>
            <ac:cxnSpMk id="13" creationId="{5AB158E9-1B40-4CD6-95F0-95CA11DF7B7A}"/>
          </ac:cxnSpMkLst>
        </pc:cxnChg>
      </pc:sldChg>
      <pc:sldChg chg="modSp mod">
        <pc:chgData name="Zach Swenson" userId="fa9fedd9-e70b-4246-a841-ff36a91ffb2d" providerId="ADAL" clId="{A916075D-831D-4DAF-9A6F-ED296EE800B1}" dt="2024-11-18T14:56:53.949" v="693" actId="20577"/>
        <pc:sldMkLst>
          <pc:docMk/>
          <pc:sldMk cId="2322036550" sldId="260"/>
        </pc:sldMkLst>
        <pc:spChg chg="mod">
          <ac:chgData name="Zach Swenson" userId="fa9fedd9-e70b-4246-a841-ff36a91ffb2d" providerId="ADAL" clId="{A916075D-831D-4DAF-9A6F-ED296EE800B1}" dt="2024-11-18T14:56:53.949" v="693" actId="20577"/>
          <ac:spMkLst>
            <pc:docMk/>
            <pc:sldMk cId="2322036550" sldId="260"/>
            <ac:spMk id="3" creationId="{94C80135-AFD4-5603-4248-73A6EFA68C18}"/>
          </ac:spMkLst>
        </pc:spChg>
      </pc:sldChg>
      <pc:sldChg chg="modSp mod">
        <pc:chgData name="Zach Swenson" userId="fa9fedd9-e70b-4246-a841-ff36a91ffb2d" providerId="ADAL" clId="{A916075D-831D-4DAF-9A6F-ED296EE800B1}" dt="2024-11-19T22:32:53.980" v="884" actId="20577"/>
        <pc:sldMkLst>
          <pc:docMk/>
          <pc:sldMk cId="1785044007" sldId="261"/>
        </pc:sldMkLst>
        <pc:spChg chg="mod">
          <ac:chgData name="Zach Swenson" userId="fa9fedd9-e70b-4246-a841-ff36a91ffb2d" providerId="ADAL" clId="{A916075D-831D-4DAF-9A6F-ED296EE800B1}" dt="2024-11-19T22:32:10.856" v="874" actId="113"/>
          <ac:spMkLst>
            <pc:docMk/>
            <pc:sldMk cId="1785044007" sldId="261"/>
            <ac:spMk id="2" creationId="{23033661-AFAB-4E94-2EA5-EBF704B4901D}"/>
          </ac:spMkLst>
        </pc:spChg>
        <pc:spChg chg="mod">
          <ac:chgData name="Zach Swenson" userId="fa9fedd9-e70b-4246-a841-ff36a91ffb2d" providerId="ADAL" clId="{A916075D-831D-4DAF-9A6F-ED296EE800B1}" dt="2024-11-19T22:32:53.980" v="884" actId="20577"/>
          <ac:spMkLst>
            <pc:docMk/>
            <pc:sldMk cId="1785044007" sldId="261"/>
            <ac:spMk id="3" creationId="{B6633B72-6688-88C9-E950-11707876A830}"/>
          </ac:spMkLst>
        </pc:spChg>
      </pc:sldChg>
      <pc:sldChg chg="addSp delSp modSp mod">
        <pc:chgData name="Zach Swenson" userId="fa9fedd9-e70b-4246-a841-ff36a91ffb2d" providerId="ADAL" clId="{A916075D-831D-4DAF-9A6F-ED296EE800B1}" dt="2024-11-19T21:59:59.854" v="724" actId="14100"/>
        <pc:sldMkLst>
          <pc:docMk/>
          <pc:sldMk cId="299939236" sldId="266"/>
        </pc:sldMkLst>
        <pc:spChg chg="add del mod">
          <ac:chgData name="Zach Swenson" userId="fa9fedd9-e70b-4246-a841-ff36a91ffb2d" providerId="ADAL" clId="{A916075D-831D-4DAF-9A6F-ED296EE800B1}" dt="2024-11-19T21:59:25.358" v="716" actId="931"/>
          <ac:spMkLst>
            <pc:docMk/>
            <pc:sldMk cId="299939236" sldId="266"/>
            <ac:spMk id="5" creationId="{DFDFCEB3-9075-0D0A-E57D-130AD9B364C0}"/>
          </ac:spMkLst>
        </pc:spChg>
        <pc:spChg chg="del">
          <ac:chgData name="Zach Swenson" userId="fa9fedd9-e70b-4246-a841-ff36a91ffb2d" providerId="ADAL" clId="{A916075D-831D-4DAF-9A6F-ED296EE800B1}" dt="2024-11-19T21:59:28.574" v="720" actId="26606"/>
          <ac:spMkLst>
            <pc:docMk/>
            <pc:sldMk cId="299939236" sldId="266"/>
            <ac:spMk id="9" creationId="{25C8D2C1-DA83-420D-9635-D52CE066B5DA}"/>
          </ac:spMkLst>
        </pc:spChg>
        <pc:spChg chg="del">
          <ac:chgData name="Zach Swenson" userId="fa9fedd9-e70b-4246-a841-ff36a91ffb2d" providerId="ADAL" clId="{A916075D-831D-4DAF-9A6F-ED296EE800B1}" dt="2024-11-19T21:59:28.574" v="720" actId="26606"/>
          <ac:spMkLst>
            <pc:docMk/>
            <pc:sldMk cId="299939236" sldId="266"/>
            <ac:spMk id="17" creationId="{4AB900CC-5074-4746-A1A4-AF640455BD43}"/>
          </ac:spMkLst>
        </pc:spChg>
        <pc:spChg chg="del">
          <ac:chgData name="Zach Swenson" userId="fa9fedd9-e70b-4246-a841-ff36a91ffb2d" providerId="ADAL" clId="{A916075D-831D-4DAF-9A6F-ED296EE800B1}" dt="2024-11-19T21:59:28.574" v="720" actId="26606"/>
          <ac:spMkLst>
            <pc:docMk/>
            <pc:sldMk cId="299939236" sldId="266"/>
            <ac:spMk id="18" creationId="{434F74C9-6A0B-409E-AD1C-45B58BE91BB8}"/>
          </ac:spMkLst>
        </pc:spChg>
        <pc:spChg chg="del">
          <ac:chgData name="Zach Swenson" userId="fa9fedd9-e70b-4246-a841-ff36a91ffb2d" providerId="ADAL" clId="{A916075D-831D-4DAF-9A6F-ED296EE800B1}" dt="2024-11-19T21:59:28.574" v="720" actId="26606"/>
          <ac:spMkLst>
            <pc:docMk/>
            <pc:sldMk cId="299939236" sldId="266"/>
            <ac:spMk id="20" creationId="{90AA6468-80AC-4DDF-9CFB-C7A9507E203F}"/>
          </ac:spMkLst>
        </pc:spChg>
        <pc:spChg chg="add">
          <ac:chgData name="Zach Swenson" userId="fa9fedd9-e70b-4246-a841-ff36a91ffb2d" providerId="ADAL" clId="{A916075D-831D-4DAF-9A6F-ED296EE800B1}" dt="2024-11-19T21:59:28.574" v="720" actId="26606"/>
          <ac:spMkLst>
            <pc:docMk/>
            <pc:sldMk cId="299939236" sldId="266"/>
            <ac:spMk id="25" creationId="{25C8D2C1-DA83-420D-9635-D52CE066B5DA}"/>
          </ac:spMkLst>
        </pc:spChg>
        <pc:spChg chg="add">
          <ac:chgData name="Zach Swenson" userId="fa9fedd9-e70b-4246-a841-ff36a91ffb2d" providerId="ADAL" clId="{A916075D-831D-4DAF-9A6F-ED296EE800B1}" dt="2024-11-19T21:59:28.574" v="720" actId="26606"/>
          <ac:spMkLst>
            <pc:docMk/>
            <pc:sldMk cId="299939236" sldId="266"/>
            <ac:spMk id="27" creationId="{434F74C9-6A0B-409E-AD1C-45B58BE91BB8}"/>
          </ac:spMkLst>
        </pc:spChg>
        <pc:spChg chg="add">
          <ac:chgData name="Zach Swenson" userId="fa9fedd9-e70b-4246-a841-ff36a91ffb2d" providerId="ADAL" clId="{A916075D-831D-4DAF-9A6F-ED296EE800B1}" dt="2024-11-19T21:59:28.574" v="720" actId="26606"/>
          <ac:spMkLst>
            <pc:docMk/>
            <pc:sldMk cId="299939236" sldId="266"/>
            <ac:spMk id="31" creationId="{90AA6468-80AC-4DDF-9CFB-C7A9507E203F}"/>
          </ac:spMkLst>
        </pc:spChg>
        <pc:spChg chg="add">
          <ac:chgData name="Zach Swenson" userId="fa9fedd9-e70b-4246-a841-ff36a91ffb2d" providerId="ADAL" clId="{A916075D-831D-4DAF-9A6F-ED296EE800B1}" dt="2024-11-19T21:59:28.574" v="720" actId="26606"/>
          <ac:spMkLst>
            <pc:docMk/>
            <pc:sldMk cId="299939236" sldId="266"/>
            <ac:spMk id="33" creationId="{4AB900CC-5074-4746-A1A4-AF640455BD43}"/>
          </ac:spMkLst>
        </pc:spChg>
        <pc:picChg chg="del">
          <ac:chgData name="Zach Swenson" userId="fa9fedd9-e70b-4246-a841-ff36a91ffb2d" providerId="ADAL" clId="{A916075D-831D-4DAF-9A6F-ED296EE800B1}" dt="2024-11-19T21:58:51.863" v="715" actId="478"/>
          <ac:picMkLst>
            <pc:docMk/>
            <pc:sldMk cId="299939236" sldId="266"/>
            <ac:picMk id="4" creationId="{D33E8141-41A6-A04C-FDF7-3C322AC9DD55}"/>
          </ac:picMkLst>
        </pc:picChg>
        <pc:picChg chg="add mod">
          <ac:chgData name="Zach Swenson" userId="fa9fedd9-e70b-4246-a841-ff36a91ffb2d" providerId="ADAL" clId="{A916075D-831D-4DAF-9A6F-ED296EE800B1}" dt="2024-11-19T21:59:59.854" v="724" actId="14100"/>
          <ac:picMkLst>
            <pc:docMk/>
            <pc:sldMk cId="299939236" sldId="266"/>
            <ac:picMk id="7" creationId="{DFBAF897-6DF4-E522-423B-B896BBE4EC1C}"/>
          </ac:picMkLst>
        </pc:picChg>
        <pc:cxnChg chg="del">
          <ac:chgData name="Zach Swenson" userId="fa9fedd9-e70b-4246-a841-ff36a91ffb2d" providerId="ADAL" clId="{A916075D-831D-4DAF-9A6F-ED296EE800B1}" dt="2024-11-19T21:59:28.574" v="720" actId="26606"/>
          <ac:cxnSpMkLst>
            <pc:docMk/>
            <pc:sldMk cId="299939236" sldId="266"/>
            <ac:cxnSpMk id="19" creationId="{F5486A9D-1265-4B57-91E6-68E666B978BC}"/>
          </ac:cxnSpMkLst>
        </pc:cxnChg>
        <pc:cxnChg chg="add">
          <ac:chgData name="Zach Swenson" userId="fa9fedd9-e70b-4246-a841-ff36a91ffb2d" providerId="ADAL" clId="{A916075D-831D-4DAF-9A6F-ED296EE800B1}" dt="2024-11-19T21:59:28.574" v="720" actId="26606"/>
          <ac:cxnSpMkLst>
            <pc:docMk/>
            <pc:sldMk cId="299939236" sldId="266"/>
            <ac:cxnSpMk id="29" creationId="{F5486A9D-1265-4B57-91E6-68E666B978BC}"/>
          </ac:cxnSpMkLst>
        </pc:cxnChg>
      </pc:sldChg>
      <pc:sldChg chg="modSp mod">
        <pc:chgData name="Zach Swenson" userId="fa9fedd9-e70b-4246-a841-ff36a91ffb2d" providerId="ADAL" clId="{A916075D-831D-4DAF-9A6F-ED296EE800B1}" dt="2024-11-18T14:59:02.425" v="694" actId="20577"/>
        <pc:sldMkLst>
          <pc:docMk/>
          <pc:sldMk cId="2276832767" sldId="267"/>
        </pc:sldMkLst>
        <pc:spChg chg="mod">
          <ac:chgData name="Zach Swenson" userId="fa9fedd9-e70b-4246-a841-ff36a91ffb2d" providerId="ADAL" clId="{A916075D-831D-4DAF-9A6F-ED296EE800B1}" dt="2024-11-18T14:59:02.425" v="694" actId="20577"/>
          <ac:spMkLst>
            <pc:docMk/>
            <pc:sldMk cId="2276832767" sldId="267"/>
            <ac:spMk id="3" creationId="{9868E951-AD19-7991-5139-DEA5FF552931}"/>
          </ac:spMkLst>
        </pc:spChg>
      </pc:sldChg>
      <pc:sldChg chg="modSp mod">
        <pc:chgData name="Zach Swenson" userId="fa9fedd9-e70b-4246-a841-ff36a91ffb2d" providerId="ADAL" clId="{A916075D-831D-4DAF-9A6F-ED296EE800B1}" dt="2024-11-18T15:00:27.730" v="704" actId="20577"/>
        <pc:sldMkLst>
          <pc:docMk/>
          <pc:sldMk cId="4260779795" sldId="270"/>
        </pc:sldMkLst>
        <pc:spChg chg="mod">
          <ac:chgData name="Zach Swenson" userId="fa9fedd9-e70b-4246-a841-ff36a91ffb2d" providerId="ADAL" clId="{A916075D-831D-4DAF-9A6F-ED296EE800B1}" dt="2024-11-06T20:31:44.918" v="44" actId="122"/>
          <ac:spMkLst>
            <pc:docMk/>
            <pc:sldMk cId="4260779795" sldId="270"/>
            <ac:spMk id="2" creationId="{2966C04D-D2E9-164D-DD00-27E4639F3A88}"/>
          </ac:spMkLst>
        </pc:spChg>
        <pc:spChg chg="mod">
          <ac:chgData name="Zach Swenson" userId="fa9fedd9-e70b-4246-a841-ff36a91ffb2d" providerId="ADAL" clId="{A916075D-831D-4DAF-9A6F-ED296EE800B1}" dt="2024-11-18T15:00:27.730" v="704" actId="20577"/>
          <ac:spMkLst>
            <pc:docMk/>
            <pc:sldMk cId="4260779795" sldId="270"/>
            <ac:spMk id="3" creationId="{90A8CBC8-E7AC-DBCB-F865-37035777A1CE}"/>
          </ac:spMkLst>
        </pc:spChg>
      </pc:sldChg>
      <pc:sldChg chg="modSp mod">
        <pc:chgData name="Zach Swenson" userId="fa9fedd9-e70b-4246-a841-ff36a91ffb2d" providerId="ADAL" clId="{A916075D-831D-4DAF-9A6F-ED296EE800B1}" dt="2024-11-06T20:31:51.868" v="46" actId="207"/>
        <pc:sldMkLst>
          <pc:docMk/>
          <pc:sldMk cId="3642647709" sldId="271"/>
        </pc:sldMkLst>
        <pc:spChg chg="mod">
          <ac:chgData name="Zach Swenson" userId="fa9fedd9-e70b-4246-a841-ff36a91ffb2d" providerId="ADAL" clId="{A916075D-831D-4DAF-9A6F-ED296EE800B1}" dt="2024-11-06T20:31:51.868" v="46" actId="207"/>
          <ac:spMkLst>
            <pc:docMk/>
            <pc:sldMk cId="3642647709" sldId="271"/>
            <ac:spMk id="2" creationId="{33BBBA0E-3FE3-0D69-27F1-F642160E4744}"/>
          </ac:spMkLst>
        </pc:spChg>
      </pc:sldChg>
      <pc:sldChg chg="modSp mod">
        <pc:chgData name="Zach Swenson" userId="fa9fedd9-e70b-4246-a841-ff36a91ffb2d" providerId="ADAL" clId="{A916075D-831D-4DAF-9A6F-ED296EE800B1}" dt="2024-11-18T15:01:38.249" v="706" actId="20577"/>
        <pc:sldMkLst>
          <pc:docMk/>
          <pc:sldMk cId="1601141328" sldId="272"/>
        </pc:sldMkLst>
        <pc:spChg chg="mod">
          <ac:chgData name="Zach Swenson" userId="fa9fedd9-e70b-4246-a841-ff36a91ffb2d" providerId="ADAL" clId="{A916075D-831D-4DAF-9A6F-ED296EE800B1}" dt="2024-11-18T15:01:38.249" v="706" actId="20577"/>
          <ac:spMkLst>
            <pc:docMk/>
            <pc:sldMk cId="1601141328" sldId="272"/>
            <ac:spMk id="7" creationId="{3D5D3FA4-9BF2-D294-7413-F4B67815A02D}"/>
          </ac:spMkLst>
        </pc:spChg>
      </pc:sldChg>
      <pc:sldChg chg="modSp del mod">
        <pc:chgData name="Zach Swenson" userId="fa9fedd9-e70b-4246-a841-ff36a91ffb2d" providerId="ADAL" clId="{A916075D-831D-4DAF-9A6F-ED296EE800B1}" dt="2024-11-18T15:01:05.045" v="705" actId="2696"/>
        <pc:sldMkLst>
          <pc:docMk/>
          <pc:sldMk cId="3147949823" sldId="274"/>
        </pc:sldMkLst>
        <pc:spChg chg="mod">
          <ac:chgData name="Zach Swenson" userId="fa9fedd9-e70b-4246-a841-ff36a91ffb2d" providerId="ADAL" clId="{A916075D-831D-4DAF-9A6F-ED296EE800B1}" dt="2024-11-06T20:38:36.425" v="668" actId="20577"/>
          <ac:spMkLst>
            <pc:docMk/>
            <pc:sldMk cId="3147949823" sldId="274"/>
            <ac:spMk id="3" creationId="{9EF739C3-32CD-B5B2-6B74-D5DE272EE4C4}"/>
          </ac:spMkLst>
        </pc:spChg>
      </pc:sldChg>
      <pc:sldChg chg="addSp modSp new mod setBg">
        <pc:chgData name="Zach Swenson" userId="fa9fedd9-e70b-4246-a841-ff36a91ffb2d" providerId="ADAL" clId="{A916075D-831D-4DAF-9A6F-ED296EE800B1}" dt="2024-11-06T20:38:16.934" v="661" actId="20577"/>
        <pc:sldMkLst>
          <pc:docMk/>
          <pc:sldMk cId="2598268521" sldId="275"/>
        </pc:sldMkLst>
        <pc:spChg chg="mod">
          <ac:chgData name="Zach Swenson" userId="fa9fedd9-e70b-4246-a841-ff36a91ffb2d" providerId="ADAL" clId="{A916075D-831D-4DAF-9A6F-ED296EE800B1}" dt="2024-11-06T20:37:21.657" v="587" actId="122"/>
          <ac:spMkLst>
            <pc:docMk/>
            <pc:sldMk cId="2598268521" sldId="275"/>
            <ac:spMk id="2" creationId="{3314946F-442F-C80B-7DDE-221492F3CA6C}"/>
          </ac:spMkLst>
        </pc:spChg>
        <pc:spChg chg="mod">
          <ac:chgData name="Zach Swenson" userId="fa9fedd9-e70b-4246-a841-ff36a91ffb2d" providerId="ADAL" clId="{A916075D-831D-4DAF-9A6F-ED296EE800B1}" dt="2024-11-06T20:38:16.934" v="661" actId="20577"/>
          <ac:spMkLst>
            <pc:docMk/>
            <pc:sldMk cId="2598268521" sldId="275"/>
            <ac:spMk id="3" creationId="{666B8AFA-B5E5-B721-C695-3BE4CD60E898}"/>
          </ac:spMkLst>
        </pc:spChg>
        <pc:picChg chg="add mod">
          <ac:chgData name="Zach Swenson" userId="fa9fedd9-e70b-4246-a841-ff36a91ffb2d" providerId="ADAL" clId="{A916075D-831D-4DAF-9A6F-ED296EE800B1}" dt="2024-11-06T20:37:08.991" v="585" actId="26606"/>
          <ac:picMkLst>
            <pc:docMk/>
            <pc:sldMk cId="2598268521" sldId="275"/>
            <ac:picMk id="5" creationId="{B27E5BBF-BEC3-C874-D355-71FDECC01FAC}"/>
          </ac:picMkLst>
        </pc:picChg>
      </pc:sldChg>
    </pc:docChg>
  </pc:docChgLst>
  <pc:docChgLst>
    <pc:chgData name="Paul Pearson" userId="a480d1d6-4943-423c-b24b-52f301da5855" providerId="ADAL" clId="{3904C842-10C7-4817-9C57-0CD536A3F143}"/>
    <pc:docChg chg="modSld">
      <pc:chgData name="Paul Pearson" userId="a480d1d6-4943-423c-b24b-52f301da5855" providerId="ADAL" clId="{3904C842-10C7-4817-9C57-0CD536A3F143}" dt="2024-11-19T15:46:27.360" v="66" actId="20577"/>
      <pc:docMkLst>
        <pc:docMk/>
      </pc:docMkLst>
      <pc:sldChg chg="modSp mod">
        <pc:chgData name="Paul Pearson" userId="a480d1d6-4943-423c-b24b-52f301da5855" providerId="ADAL" clId="{3904C842-10C7-4817-9C57-0CD536A3F143}" dt="2024-11-19T15:46:27.360" v="66" actId="20577"/>
        <pc:sldMkLst>
          <pc:docMk/>
          <pc:sldMk cId="1785044007" sldId="261"/>
        </pc:sldMkLst>
        <pc:spChg chg="mod">
          <ac:chgData name="Paul Pearson" userId="a480d1d6-4943-423c-b24b-52f301da5855" providerId="ADAL" clId="{3904C842-10C7-4817-9C57-0CD536A3F143}" dt="2024-11-19T15:46:27.360" v="66" actId="20577"/>
          <ac:spMkLst>
            <pc:docMk/>
            <pc:sldMk cId="1785044007" sldId="261"/>
            <ac:spMk id="3" creationId="{B6633B72-6688-88C9-E950-11707876A8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C4397-CA64-4CAC-A57F-AD3C136333A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82BB0-C5FD-495F-801F-4985BEAA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82BB0-C5FD-495F-801F-4985BEAA39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help students locate lost items, but Plymouth Ski and Snowboard club is not responsible for lost, damaged, or stolen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82BB0-C5FD-495F-801F-4985BEAA39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maps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82BB0-C5FD-495F-801F-4985BEAA39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8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1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6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2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0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428C0E-8D7B-4F90-9EAB-F58E7FF4804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793980-539A-4EA0-AE74-C20CA76AD4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E085-64BA-7982-E8F6-6CABE8A52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Plymouth Ski &amp; Snowboard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6CD86-5E13-A92C-0484-22100C6C7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82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E581-BA2F-B70B-6A3A-E075B4F2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Wayzata West Middle School Bus Route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E8F96F-9D43-0A0D-0958-F82D07526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1" b="8530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#yIS1">
            <a:extLst>
              <a:ext uri="{FF2B5EF4-FFF2-40B4-BE49-F238E27FC236}">
                <a16:creationId xmlns:a16="http://schemas.microsoft.com/office/drawing/2014/main" id="{85359AA9-ED80-735B-21A8-2322E6B29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/>
          <a:stretch/>
        </p:blipFill>
        <p:spPr bwMode="auto">
          <a:xfrm>
            <a:off x="20" y="10"/>
            <a:ext cx="4578952" cy="6857990"/>
          </a:xfrm>
          <a:prstGeom prst="rect">
            <a:avLst/>
          </a:prstGeom>
          <a:noFill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4C359F3-25B2-4E2B-8713-5583EAF4C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26EB53-A064-438C-B0CD-AC150363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E36F3FB-6617-A1FC-1BA0-5551E1E3E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404872"/>
            <a:ext cx="3584448" cy="4599667"/>
          </a:xfrm>
        </p:spPr>
        <p:txBody>
          <a:bodyPr>
            <a:normAutofit/>
          </a:bodyPr>
          <a:lstStyle/>
          <a:p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Wayzata Central Middle School Bus Route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AE86D-803E-8098-7352-86D798A2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Wayzata East Middle School Bus Route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DFBAF897-6DF4-E522-423B-B896BBE4E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r="4113" b="-2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8F74-CA80-F66A-671F-1314F029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Emergency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8E951-AD19-7991-5139-DEA5FF552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the event of an injury, the area ski patrol will provide immediate first aid and the ski area’s emergency procedures will be followed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Staff will be present with student and will notify parents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Guardians are responsible for student once transported by emergency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If injury is not severe – guardians may come pick student up or they can ride back on the bus</a:t>
            </a:r>
          </a:p>
        </p:txBody>
      </p:sp>
    </p:spTree>
    <p:extLst>
      <p:ext uri="{BB962C8B-B14F-4D97-AF65-F5344CB8AC3E}">
        <p14:creationId xmlns:p14="http://schemas.microsoft.com/office/powerpoint/2010/main" val="227683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C392-C8A2-5C5B-9AB1-1E967816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Withdrawal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754E-8840-9A77-A5D0-EEA815869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Withdrawal requests must be made at least one full week prior to the trip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Withdrawals are accepted by calling 763-509-5200 or emailing recreation@plymouthmn.gov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A $10 service fee is retained on each withdrawal/refund 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There are no refunds for missed trips or for withdrawals after the stated full week policy</a:t>
            </a:r>
          </a:p>
        </p:txBody>
      </p:sp>
    </p:spTree>
    <p:extLst>
      <p:ext uri="{BB962C8B-B14F-4D97-AF65-F5344CB8AC3E}">
        <p14:creationId xmlns:p14="http://schemas.microsoft.com/office/powerpoint/2010/main" val="348844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83D2-1609-EF75-134A-8C6E7244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Cancellation/Weather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F6745-BBDA-A1FC-E09D-8C7925E83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 trip may be cancelled due to insufficient enrollment or if the wind-chill is 15 degrees below zero (based on the National Weather Service wind-chill formula)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Weather decisions are made on Friday based upon the forecast for the trip location and on transportation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If a trip is cancelled, a notice will be posted on the Parks &amp; Recreation weather line 763-509-5205 and an email will be sent out to participants</a:t>
            </a:r>
          </a:p>
          <a:p>
            <a:pPr algn="l"/>
            <a:r>
              <a:rPr lang="en-US" sz="2400" dirty="0"/>
              <a:t>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1" u="none" strike="noStrike" baseline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Full refunds will be issued if the trip is cancelled by Parks &amp; Recreation</a:t>
            </a:r>
            <a:endParaRPr lang="en-US" sz="2400" b="0" i="0" u="none" strike="noStrike" baseline="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660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C04D-D2E9-164D-DD00-27E4639F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Volunteer Chaperones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CBC8-E7AC-DBCB-F865-37035777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Adult volunteer chaperones are wanted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Chaperones receive free lift ticket and rental.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Volunteer application can be found on Ski Club website or use the  QR Code above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1E336-0AAF-6235-218A-213CC30F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1" r="8707" b="2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BA0E-3FE3-0D69-27F1-F642160E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Waiver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4CA6-52C2-D766-65F1-6CC3D1D5A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Completion of the waiver needs to occur once per season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waiver is valid for the season at all ski hills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800" b="1" dirty="0"/>
              <a:t>Students will not be able to participate until the waiver is completed</a:t>
            </a:r>
            <a:endParaRPr lang="en-US" b="1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723EF4EF-FD3E-E7F6-D9AE-B004FB46F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078507"/>
            <a:ext cx="3135109" cy="31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4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946F-442F-C80B-7DDE-221492F3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Band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B8AFA-B5E5-B721-C695-3BE4CD60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Communicate bus departures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When we are returning to the schools/when you should be ready to pick your child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 be used to ask your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Often post any found items that were lost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B27E5BBF-BEC3-C874-D355-71FDECC01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68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FBBA1B4-9687-CC82-9B39-92EDFCB1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5" y="758952"/>
            <a:ext cx="724041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4466408D-42BB-0CCA-33E5-6DFEDE32F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F079-8E1C-04BA-AA06-2D0E2D81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Contact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85-DDCB-48B0-DC94-F3CC5D481F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26918" y="2536662"/>
            <a:ext cx="3356165" cy="16281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Paul Pearson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Recreation Supervisor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763-509-5228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ppearson@plymouthmn.gov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D5D3FA4-9BF2-D294-7413-F4B67815A02D}"/>
              </a:ext>
            </a:extLst>
          </p:cNvPr>
          <p:cNvSpPr txBox="1">
            <a:spLocks/>
          </p:cNvSpPr>
          <p:nvPr/>
        </p:nvSpPr>
        <p:spPr>
          <a:xfrm>
            <a:off x="6808917" y="2536662"/>
            <a:ext cx="3356165" cy="16281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vert="horz" wrap="squar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</a:rPr>
              <a:t>Zach Swenson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Program Coordinator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763-509-5226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zswenson@plymouthmn.gov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E84EF-D714-CD9E-50C1-7A381C56BEBA}"/>
              </a:ext>
            </a:extLst>
          </p:cNvPr>
          <p:cNvSpPr txBox="1"/>
          <p:nvPr/>
        </p:nvSpPr>
        <p:spPr>
          <a:xfrm>
            <a:off x="2246376" y="4640936"/>
            <a:ext cx="7699248" cy="64633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Parks and Recreation General Line: 763-509-5200</a:t>
            </a:r>
          </a:p>
          <a:p>
            <a:pPr algn="ctr"/>
            <a:r>
              <a:rPr lang="en-US" b="1" dirty="0"/>
              <a:t>Parks and Recreation Office hours: Mon – Fri 8:00am to 4:30pm</a:t>
            </a:r>
          </a:p>
        </p:txBody>
      </p:sp>
    </p:spTree>
    <p:extLst>
      <p:ext uri="{BB962C8B-B14F-4D97-AF65-F5344CB8AC3E}">
        <p14:creationId xmlns:p14="http://schemas.microsoft.com/office/powerpoint/2010/main" val="160114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7DCE-7E7A-935D-2936-0D36E140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Trip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1A3B7-38E7-5491-CFCE-8F7254FD64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Wayzata Middle Schools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1/10/25 – Wild Mountain – Central/West</a:t>
            </a:r>
          </a:p>
          <a:p>
            <a:r>
              <a:rPr lang="en-US" dirty="0">
                <a:solidFill>
                  <a:schemeClr val="tx1"/>
                </a:solidFill>
              </a:rPr>
              <a:t>1/17/25 – </a:t>
            </a:r>
            <a:r>
              <a:rPr lang="en-US" dirty="0" err="1">
                <a:solidFill>
                  <a:schemeClr val="tx1"/>
                </a:solidFill>
              </a:rPr>
              <a:t>Trollhaugen</a:t>
            </a:r>
            <a:r>
              <a:rPr lang="en-US" dirty="0">
                <a:solidFill>
                  <a:schemeClr val="tx1"/>
                </a:solidFill>
              </a:rPr>
              <a:t> – East/Central/West</a:t>
            </a:r>
          </a:p>
          <a:p>
            <a:r>
              <a:rPr lang="en-US" dirty="0">
                <a:solidFill>
                  <a:schemeClr val="tx1"/>
                </a:solidFill>
              </a:rPr>
              <a:t>1/31/25 – Powder Ridge – East/Central</a:t>
            </a:r>
          </a:p>
          <a:p>
            <a:r>
              <a:rPr lang="en-US" dirty="0">
                <a:solidFill>
                  <a:schemeClr val="tx1"/>
                </a:solidFill>
              </a:rPr>
              <a:t>2/7/25 – Wild Mountain – East/Central/West</a:t>
            </a:r>
          </a:p>
          <a:p>
            <a:r>
              <a:rPr lang="en-US" dirty="0">
                <a:solidFill>
                  <a:schemeClr val="tx1"/>
                </a:solidFill>
              </a:rPr>
              <a:t>2/13/25 – </a:t>
            </a:r>
            <a:r>
              <a:rPr lang="en-US" dirty="0" err="1">
                <a:solidFill>
                  <a:schemeClr val="tx1"/>
                </a:solidFill>
              </a:rPr>
              <a:t>Trollhaugen</a:t>
            </a:r>
            <a:r>
              <a:rPr lang="en-US" dirty="0">
                <a:solidFill>
                  <a:schemeClr val="tx1"/>
                </a:solidFill>
              </a:rPr>
              <a:t> – East/Central/West</a:t>
            </a:r>
          </a:p>
          <a:p>
            <a:r>
              <a:rPr lang="en-US" dirty="0">
                <a:solidFill>
                  <a:schemeClr val="tx1"/>
                </a:solidFill>
              </a:rPr>
              <a:t>2/21/25 – Wild Mountain – East/West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A8083-A327-A8C0-13B8-A752E3AD10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Wayzata High School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1/10/25 – </a:t>
            </a:r>
            <a:r>
              <a:rPr lang="en-US" dirty="0" err="1">
                <a:solidFill>
                  <a:schemeClr val="tx1"/>
                </a:solidFill>
              </a:rPr>
              <a:t>Trollhaugen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1/17/25 – Wild Mountain</a:t>
            </a:r>
          </a:p>
          <a:p>
            <a:r>
              <a:rPr lang="en-US" dirty="0">
                <a:solidFill>
                  <a:schemeClr val="tx1"/>
                </a:solidFill>
              </a:rPr>
              <a:t>2/7/25 – </a:t>
            </a:r>
            <a:r>
              <a:rPr lang="en-US" dirty="0" err="1">
                <a:solidFill>
                  <a:schemeClr val="tx1"/>
                </a:solidFill>
              </a:rPr>
              <a:t>Trollhaugen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2/13/25 – Afton Alps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6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4F65-9CFD-32AE-191C-9EE665BE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Registration Information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616F8-19F2-F1AD-CCA7-7C34F63DE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Pre-Registration is required for all trips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Registration will open Wednesday, December 4th, 2024, at 6:00 a.m. online and 10:00 a.m. over the phone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Lift ticket and transportation is $99 per participant.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Registration must be received at the Parks &amp; Recreation office by 4:30 pm on the Tuesday prior to that Friday’s trip.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a trip is full, you will be notified and placed on a waitlist.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*</a:t>
            </a:r>
            <a:r>
              <a:rPr lang="en-US" sz="1800" b="0" i="0" u="none" strike="noStrike" baseline="0" dirty="0">
                <a:solidFill>
                  <a:schemeClr val="tx1"/>
                </a:solidFill>
              </a:rPr>
              <a:t>Please note any special needs (ex. ADHD, asthma, hearing impaired, medication, etc.) when registering and inclusion needs.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5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05D2-DE04-BCCE-28D7-D6711890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Equipment Rental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92F24-BE2C-7CAC-AB68-A3A01D008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The cost for Ski or Snowboard rentals is an additional $28 fee added to your registration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Helmets are strongly recommended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Helmets are included with rentals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$10 for the helmet only rental</a:t>
            </a:r>
          </a:p>
        </p:txBody>
      </p:sp>
    </p:spTree>
    <p:extLst>
      <p:ext uri="{BB962C8B-B14F-4D97-AF65-F5344CB8AC3E}">
        <p14:creationId xmlns:p14="http://schemas.microsoft.com/office/powerpoint/2010/main" val="270777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5DC6-A413-9619-527C-94249ABF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Personal Ski and Snowboard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80135-AFD4-5603-4248-73A6EFA68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spc="-50" dirty="0">
                <a:ea typeface="+mj-ea"/>
                <a:cs typeface="+mj-cs"/>
              </a:rPr>
              <a:t> Ski or snowboard bags are required to protect your equipment during transit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spc="-50" dirty="0">
                <a:ea typeface="+mj-ea"/>
                <a:cs typeface="+mj-cs"/>
              </a:rPr>
              <a:t> Boldly Label &amp; ID your bag (you want the bag to stand out)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spc="-50" dirty="0">
                <a:ea typeface="+mj-ea"/>
                <a:cs typeface="+mj-cs"/>
              </a:rPr>
              <a:t>Colored tape or ribbon can be very helpful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spc="-50" dirty="0">
                <a:ea typeface="+mj-ea"/>
                <a:cs typeface="+mj-cs"/>
              </a:rPr>
              <a:t> </a:t>
            </a:r>
            <a:r>
              <a:rPr lang="en-US" sz="2400" u="sng" spc="-50" dirty="0">
                <a:ea typeface="+mj-ea"/>
                <a:cs typeface="+mj-cs"/>
              </a:rPr>
              <a:t>Students are responsible for own equipment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spc="-50" dirty="0">
                <a:ea typeface="+mj-ea"/>
                <a:cs typeface="+mj-cs"/>
              </a:rPr>
              <a:t> We will have reserved tables for students to leave things by, there are also cubbies around the chalet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spc="-50" dirty="0">
                <a:ea typeface="+mj-ea"/>
                <a:cs typeface="+mj-cs"/>
              </a:rPr>
              <a:t>Students may leave school stuff or anything they do not need, on the bus. The bus will be locked</a:t>
            </a:r>
          </a:p>
        </p:txBody>
      </p:sp>
    </p:spTree>
    <p:extLst>
      <p:ext uri="{BB962C8B-B14F-4D97-AF65-F5344CB8AC3E}">
        <p14:creationId xmlns:p14="http://schemas.microsoft.com/office/powerpoint/2010/main" val="232203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3661-AFAB-4E94-2EA5-EBF704B4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Equipment Storage at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33B72-6688-88C9-E950-11707876A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Each school will have a locked storage area to store equipment during the school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Equipment must be dropped off before the start of the school day on that Friday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Below is the storage location for each school (office staff will assist students)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WEMS – 107B (unused classroom)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WCMS – Lower-Level C next to room C25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WWMS – Lower-Level by Industrial Tech (ETD Storage)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WHS – Athletic Entrance </a:t>
            </a:r>
            <a:r>
              <a:rPr lang="en-US" sz="2200">
                <a:solidFill>
                  <a:schemeClr val="tx1"/>
                </a:solidFill>
              </a:rPr>
              <a:t>Storage (near greeter </a:t>
            </a:r>
            <a:r>
              <a:rPr lang="en-US" sz="2200" dirty="0">
                <a:solidFill>
                  <a:schemeClr val="tx1"/>
                </a:solidFill>
              </a:rPr>
              <a:t>window)</a:t>
            </a:r>
          </a:p>
        </p:txBody>
      </p:sp>
    </p:spTree>
    <p:extLst>
      <p:ext uri="{BB962C8B-B14F-4D97-AF65-F5344CB8AC3E}">
        <p14:creationId xmlns:p14="http://schemas.microsoft.com/office/powerpoint/2010/main" val="178504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0D0E-9114-DE1F-C13F-A4B62403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1EA3-C872-86B3-A53D-61D005BC5B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Departure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Students meet at the school storage area following school dismissal to grab equipment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Each school has different pickup areas (next slides will show maps of each)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busses will load at 4:15pm and will try to depart by 4:30pm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54FDB-ADB0-96E7-A523-16E1E1CFB3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Return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Students must ride the bus home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The bus will return at the designated pick-up locations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Buses load at 9:15pm and will try to leave the ski area by 9:30pm</a:t>
            </a:r>
            <a:endParaRPr lang="en-US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 building will be locked when we return, so transportation must be pre-arranged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Students are not allowed to walk home after trips</a:t>
            </a:r>
            <a:endParaRPr lang="en-US" sz="280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231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0103C8-F653-F974-B663-A763E1E16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608" b="14271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9E164-BEC8-82ED-563F-468A3D64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Wayzata High School Bus Route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864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47db9c-e7b0-4022-b606-69fba662f97b" xsi:nil="true"/>
    <MigrationWizIdPermissionLevels xmlns="5367e7c1-d052-4f00-88d6-2f852b8646a7" xsi:nil="true"/>
    <MigrationWizIdSecurityGroups xmlns="5367e7c1-d052-4f00-88d6-2f852b8646a7" xsi:nil="true"/>
    <MigrationWizIdPermissions xmlns="5367e7c1-d052-4f00-88d6-2f852b8646a7" xsi:nil="true"/>
    <lcf76f155ced4ddcb4097134ff3c332f xmlns="5367e7c1-d052-4f00-88d6-2f852b8646a7">
      <Terms xmlns="http://schemas.microsoft.com/office/infopath/2007/PartnerControls"/>
    </lcf76f155ced4ddcb4097134ff3c332f>
    <MigrationWizIdDocumentLibraryPermissions xmlns="5367e7c1-d052-4f00-88d6-2f852b8646a7" xsi:nil="true"/>
    <MigrationWizId xmlns="5367e7c1-d052-4f00-88d6-2f852b8646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1BC351A09B409A3667028EB5ADB2" ma:contentTypeVersion="21" ma:contentTypeDescription="Create a new document." ma:contentTypeScope="" ma:versionID="9feac586d116555d66283609be5a74cc">
  <xsd:schema xmlns:xsd="http://www.w3.org/2001/XMLSchema" xmlns:xs="http://www.w3.org/2001/XMLSchema" xmlns:p="http://schemas.microsoft.com/office/2006/metadata/properties" xmlns:ns2="5367e7c1-d052-4f00-88d6-2f852b8646a7" xmlns:ns3="a647db9c-e7b0-4022-b606-69fba662f97b" targetNamespace="http://schemas.microsoft.com/office/2006/metadata/properties" ma:root="true" ma:fieldsID="516e8dc8249bbfc4ebd124a190ab68d5" ns2:_="" ns3:_="">
    <xsd:import namespace="5367e7c1-d052-4f00-88d6-2f852b8646a7"/>
    <xsd:import namespace="a647db9c-e7b0-4022-b606-69fba662f97b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7e7c1-d052-4f00-88d6-2f852b8646a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f494a59-3781-42c3-af48-496cba5c19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7db9c-e7b0-4022-b606-69fba662f97b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3ec86b3-9bdf-4ad2-a645-3945e9a0c003}" ma:internalName="TaxCatchAll" ma:showField="CatchAllData" ma:web="a647db9c-e7b0-4022-b606-69fba662f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36638-67C7-4728-9402-C591CD1A9CA8}">
  <ds:schemaRefs>
    <ds:schemaRef ds:uri="http://schemas.microsoft.com/office/2006/metadata/properties"/>
    <ds:schemaRef ds:uri="http://schemas.microsoft.com/office/infopath/2007/PartnerControls"/>
    <ds:schemaRef ds:uri="a647db9c-e7b0-4022-b606-69fba662f97b"/>
    <ds:schemaRef ds:uri="5367e7c1-d052-4f00-88d6-2f852b8646a7"/>
  </ds:schemaRefs>
</ds:datastoreItem>
</file>

<file path=customXml/itemProps2.xml><?xml version="1.0" encoding="utf-8"?>
<ds:datastoreItem xmlns:ds="http://schemas.openxmlformats.org/officeDocument/2006/customXml" ds:itemID="{1A6A6956-6262-405B-A30C-FDF602396B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54B539-2427-4431-B96F-8B6DD29E11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67e7c1-d052-4f00-88d6-2f852b8646a7"/>
    <ds:schemaRef ds:uri="a647db9c-e7b0-4022-b606-69fba662f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689</TotalTime>
  <Words>945</Words>
  <Application>Microsoft Office PowerPoint</Application>
  <PresentationFormat>Widescreen</PresentationFormat>
  <Paragraphs>113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Tahoma</vt:lpstr>
      <vt:lpstr>Retrospect</vt:lpstr>
      <vt:lpstr>Plymouth Ski &amp; Snowboard Club</vt:lpstr>
      <vt:lpstr>Contact Information</vt:lpstr>
      <vt:lpstr>Trip Dates</vt:lpstr>
      <vt:lpstr>Registration Information</vt:lpstr>
      <vt:lpstr>Equipment Rental</vt:lpstr>
      <vt:lpstr>Personal Ski and Snowboard Equipment</vt:lpstr>
      <vt:lpstr>Equipment Storage at School</vt:lpstr>
      <vt:lpstr>Busing</vt:lpstr>
      <vt:lpstr>Wayzata High School Bus Route</vt:lpstr>
      <vt:lpstr>Wayzata West Middle School Bus Route</vt:lpstr>
      <vt:lpstr>PowerPoint Presentation</vt:lpstr>
      <vt:lpstr>Wayzata East Middle School Bus Route</vt:lpstr>
      <vt:lpstr>Emergency Procedures</vt:lpstr>
      <vt:lpstr>Withdrawal Policy</vt:lpstr>
      <vt:lpstr>Cancellation/Weather Policy</vt:lpstr>
      <vt:lpstr>Volunteer Chaperones</vt:lpstr>
      <vt:lpstr>Waiver Information</vt:lpstr>
      <vt:lpstr>Band App</vt:lpstr>
      <vt:lpstr>Questions</vt:lpstr>
    </vt:vector>
  </TitlesOfParts>
  <Company>City of Plymouth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Ski &amp; Snowboard Club</dc:title>
  <dc:creator>Zach Swenson</dc:creator>
  <cp:lastModifiedBy>Zach Swenson</cp:lastModifiedBy>
  <cp:revision>1</cp:revision>
  <dcterms:created xsi:type="dcterms:W3CDTF">2024-11-05T17:34:02Z</dcterms:created>
  <dcterms:modified xsi:type="dcterms:W3CDTF">2024-11-19T22:32:57Z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0x010100CF4A1BC351A09B409A3667028EB5ADB2</vt:lpwstr>
  </property>
  <property fmtid="{D5CDD505-2E9C-101B-9397-08002B2CF9AE}" pid="3" name="MediaServiceImageTags">
    <vt:lpwstr/>
  </property>
</Properties>
</file>