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e4d843c584a104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7FA0-BC65-4695-BD5D-0E7446D56D8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274-0421-4EAF-86C6-4E560212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1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7FA0-BC65-4695-BD5D-0E7446D56D8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274-0421-4EAF-86C6-4E560212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7FA0-BC65-4695-BD5D-0E7446D56D8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274-0421-4EAF-86C6-4E560212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4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7FA0-BC65-4695-BD5D-0E7446D56D8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274-0421-4EAF-86C6-4E560212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7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7FA0-BC65-4695-BD5D-0E7446D56D8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274-0421-4EAF-86C6-4E560212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7FA0-BC65-4695-BD5D-0E7446D56D8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274-0421-4EAF-86C6-4E560212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9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7FA0-BC65-4695-BD5D-0E7446D56D8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274-0421-4EAF-86C6-4E560212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7FA0-BC65-4695-BD5D-0E7446D56D8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274-0421-4EAF-86C6-4E560212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7FA0-BC65-4695-BD5D-0E7446D56D8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274-0421-4EAF-86C6-4E560212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6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7FA0-BC65-4695-BD5D-0E7446D56D8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274-0421-4EAF-86C6-4E560212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5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7FA0-BC65-4695-BD5D-0E7446D56D8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274-0421-4EAF-86C6-4E560212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7FA0-BC65-4695-BD5D-0E7446D56D8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3274-0421-4EAF-86C6-4E560212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5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581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Anyone Can Grow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6159"/>
            <a:ext cx="9144000" cy="3241403"/>
          </a:xfrm>
        </p:spPr>
        <p:txBody>
          <a:bodyPr>
            <a:normAutofit fontScale="92500"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An Herb and Vegetable Primer</a:t>
            </a:r>
          </a:p>
          <a:p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Tuesday August 3</a:t>
            </a:r>
            <a:r>
              <a:rPr lang="en-US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rd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 7:00 pm</a:t>
            </a: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Sarah Lindblom, Solar Fresh Produce CSA</a:t>
            </a:r>
          </a:p>
        </p:txBody>
      </p:sp>
    </p:spTree>
    <p:extLst>
      <p:ext uri="{BB962C8B-B14F-4D97-AF65-F5344CB8AC3E}">
        <p14:creationId xmlns:p14="http://schemas.microsoft.com/office/powerpoint/2010/main" val="25623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Bk BT" panose="020B0502020204020303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utura Bk BT" panose="020B0502020204020303" pitchFamily="34" charset="0"/>
              </a:rPr>
              <a:t>Getting Started</a:t>
            </a:r>
          </a:p>
          <a:p>
            <a:pPr lvl="1"/>
            <a:r>
              <a:rPr lang="en-US" dirty="0">
                <a:latin typeface="Futura Bk BT" panose="020B0502020204020303" pitchFamily="34" charset="0"/>
              </a:rPr>
              <a:t>Materials</a:t>
            </a:r>
          </a:p>
          <a:p>
            <a:pPr lvl="1"/>
            <a:r>
              <a:rPr lang="en-US" dirty="0">
                <a:latin typeface="Futura Bk BT" panose="020B0502020204020303" pitchFamily="34" charset="0"/>
              </a:rPr>
              <a:t>Location</a:t>
            </a:r>
          </a:p>
          <a:p>
            <a:pPr lvl="1"/>
            <a:r>
              <a:rPr lang="en-US" dirty="0">
                <a:latin typeface="Futura Bk BT" panose="020B0502020204020303" pitchFamily="34" charset="0"/>
              </a:rPr>
              <a:t>Plant Varieties</a:t>
            </a:r>
          </a:p>
          <a:p>
            <a:pPr lvl="1"/>
            <a:endParaRPr lang="en-US" dirty="0">
              <a:latin typeface="Futura Bk BT" panose="020B0502020204020303" pitchFamily="34" charset="0"/>
            </a:endParaRPr>
          </a:p>
          <a:p>
            <a:r>
              <a:rPr lang="en-US" dirty="0">
                <a:latin typeface="Futura Bk BT" panose="020B0502020204020303" pitchFamily="34" charset="0"/>
              </a:rPr>
              <a:t>Maintenance</a:t>
            </a:r>
          </a:p>
          <a:p>
            <a:pPr lvl="1"/>
            <a:r>
              <a:rPr lang="en-US" dirty="0">
                <a:latin typeface="Futura Bk BT" panose="020B0502020204020303" pitchFamily="34" charset="0"/>
              </a:rPr>
              <a:t>Patio Garden Ecosystem</a:t>
            </a:r>
          </a:p>
          <a:p>
            <a:pPr lvl="1"/>
            <a:r>
              <a:rPr lang="en-US" dirty="0">
                <a:latin typeface="Futura Bk BT" panose="020B0502020204020303" pitchFamily="34" charset="0"/>
              </a:rPr>
              <a:t>Watering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2809" y="1158502"/>
            <a:ext cx="6347012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5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88" y="293874"/>
            <a:ext cx="10515600" cy="1325563"/>
          </a:xfrm>
        </p:spPr>
        <p:txBody>
          <a:bodyPr/>
          <a:lstStyle/>
          <a:p>
            <a:r>
              <a:rPr lang="en-US" dirty="0">
                <a:latin typeface="Futura Bk BT" panose="020B0502020204020303" pitchFamily="34" charset="0"/>
              </a:rPr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8" y="1825625"/>
            <a:ext cx="329770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>
                <a:latin typeface="Futura Bk BT" panose="020B0502020204020303" pitchFamily="34" charset="0"/>
              </a:rPr>
              <a:t>Materials:</a:t>
            </a:r>
          </a:p>
          <a:p>
            <a:r>
              <a:rPr lang="en-US" dirty="0">
                <a:latin typeface="Futura Bk BT" panose="020B0502020204020303" pitchFamily="34" charset="0"/>
              </a:rPr>
              <a:t>Potting Mix</a:t>
            </a:r>
          </a:p>
          <a:p>
            <a:r>
              <a:rPr lang="en-US" dirty="0">
                <a:latin typeface="Futura Bk BT" panose="020B0502020204020303" pitchFamily="34" charset="0"/>
              </a:rPr>
              <a:t>Pots and saucers </a:t>
            </a:r>
          </a:p>
          <a:p>
            <a:r>
              <a:rPr lang="en-US" dirty="0">
                <a:latin typeface="Futura Bk BT" panose="020B0502020204020303" pitchFamily="34" charset="0"/>
              </a:rPr>
              <a:t>Watering Can</a:t>
            </a:r>
          </a:p>
          <a:p>
            <a:r>
              <a:rPr lang="en-US" dirty="0">
                <a:latin typeface="Futura Bk BT" panose="020B0502020204020303" pitchFamily="34" charset="0"/>
              </a:rPr>
              <a:t>Seeds and plants</a:t>
            </a:r>
          </a:p>
          <a:p>
            <a:r>
              <a:rPr lang="en-US" dirty="0">
                <a:latin typeface="Futura Bk BT" panose="020B0502020204020303" pitchFamily="34" charset="0"/>
              </a:rPr>
              <a:t>Fertilizer (compost)</a:t>
            </a:r>
          </a:p>
          <a:p>
            <a:r>
              <a:rPr lang="en-US" dirty="0">
                <a:latin typeface="Futura Bk BT" panose="020B0502020204020303" pitchFamily="34" charset="0"/>
              </a:rPr>
              <a:t>Trellis material</a:t>
            </a:r>
          </a:p>
          <a:p>
            <a:r>
              <a:rPr lang="en-US" dirty="0">
                <a:latin typeface="Futura Bk BT" panose="020B0502020204020303" pitchFamily="34" charset="0"/>
              </a:rPr>
              <a:t>Plant labels</a:t>
            </a:r>
          </a:p>
          <a:p>
            <a:r>
              <a:rPr lang="en-US" dirty="0">
                <a:latin typeface="Futura Bk BT" panose="020B0502020204020303" pitchFamily="34" charset="0"/>
              </a:rPr>
              <a:t>Decorations</a:t>
            </a:r>
          </a:p>
          <a:p>
            <a:endParaRPr lang="en-US" dirty="0">
              <a:latin typeface="Futura Bk BT" panose="020B0502020204020303" pitchFamily="34" charset="0"/>
            </a:endParaRPr>
          </a:p>
          <a:p>
            <a:endParaRPr lang="en-US" dirty="0">
              <a:latin typeface="Futura Bk BT" panose="020B0502020204020303" pitchFamily="34" charset="0"/>
            </a:endParaRPr>
          </a:p>
          <a:p>
            <a:endParaRPr lang="en-US" dirty="0">
              <a:latin typeface="Futura Bk BT" panose="020B05020202040203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835" y="2093079"/>
            <a:ext cx="37279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Futura Bk BT" panose="020B0502020204020303" pitchFamily="34" charset="0"/>
              </a:rPr>
              <a:t>Location: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utura Bk BT" panose="020B0502020204020303" pitchFamily="34" charset="0"/>
              </a:rPr>
              <a:t>5-8 hours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utura Bk BT" panose="020B0502020204020303" pitchFamily="34" charset="0"/>
              </a:rPr>
              <a:t>Near a kitchen or patio or balcony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utura Bk BT" panose="020B0502020204020303" pitchFamily="34" charset="0"/>
              </a:rPr>
              <a:t>Near a water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utura Bk BT" panose="020B0502020204020303" pitchFamily="34" charset="0"/>
              </a:rPr>
              <a:t>Grouped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utura Bk BT" panose="020B0502020204020303" pitchFamily="34" charset="0"/>
              </a:rPr>
              <a:t>Somewhere you walk past each day</a:t>
            </a:r>
          </a:p>
          <a:p>
            <a:endParaRPr lang="en-US" dirty="0">
              <a:latin typeface="Futura Bk BT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1753" y="1235628"/>
            <a:ext cx="5934825" cy="44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3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851"/>
            <a:ext cx="10515600" cy="1325563"/>
          </a:xfrm>
        </p:spPr>
        <p:txBody>
          <a:bodyPr/>
          <a:lstStyle/>
          <a:p>
            <a:r>
              <a:rPr lang="en-US" dirty="0">
                <a:latin typeface="Futura Bk BT" panose="020B0502020204020303" pitchFamily="34" charset="0"/>
              </a:rPr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389" y="351851"/>
            <a:ext cx="7441234" cy="245497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Futura Bk BT" panose="020B0502020204020303" pitchFamily="34" charset="0"/>
              </a:rPr>
              <a:t>Choose varieties you enjoy eating</a:t>
            </a:r>
          </a:p>
          <a:p>
            <a:r>
              <a:rPr lang="en-US" dirty="0">
                <a:latin typeface="Futura Bk BT" panose="020B0502020204020303" pitchFamily="34" charset="0"/>
              </a:rPr>
              <a:t>Start small and add more as you go</a:t>
            </a:r>
          </a:p>
          <a:p>
            <a:r>
              <a:rPr lang="en-US" dirty="0">
                <a:latin typeface="Futura Bk BT" panose="020B0502020204020303" pitchFamily="34" charset="0"/>
              </a:rPr>
              <a:t>Planter pot size (or garden square footage) depends on size of plant</a:t>
            </a:r>
          </a:p>
          <a:p>
            <a:r>
              <a:rPr lang="en-US" dirty="0">
                <a:latin typeface="Futura Bk BT" panose="020B0502020204020303" pitchFamily="34" charset="0"/>
              </a:rPr>
              <a:t>Use containers or buckets with drainage holes mixed with decorative pots</a:t>
            </a:r>
          </a:p>
          <a:p>
            <a:r>
              <a:rPr lang="en-US" dirty="0">
                <a:latin typeface="Futura Bk BT" panose="020B0502020204020303" pitchFamily="34" charset="0"/>
              </a:rPr>
              <a:t>Smaller pots dry out faster</a:t>
            </a:r>
          </a:p>
          <a:p>
            <a:endParaRPr lang="en-US" dirty="0">
              <a:latin typeface="Futura Bk BT" panose="020B0502020204020303" pitchFamily="34" charset="0"/>
            </a:endParaRPr>
          </a:p>
          <a:p>
            <a:pPr marL="0" indent="0">
              <a:buNone/>
            </a:pPr>
            <a:endParaRPr lang="en-US" dirty="0">
              <a:latin typeface="Futura Bk BT" panose="020B05020202040203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23509"/>
              </p:ext>
            </p:extLst>
          </p:nvPr>
        </p:nvGraphicFramePr>
        <p:xfrm>
          <a:off x="514046" y="2980944"/>
          <a:ext cx="11336577" cy="366510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7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8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189"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Small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581"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Annual Herbs- Basil,</a:t>
                      </a:r>
                      <a:r>
                        <a:rPr lang="en-US" baseline="0" dirty="0">
                          <a:latin typeface="Futura Bk BT" panose="020B0502020204020303" pitchFamily="34" charset="0"/>
                        </a:rPr>
                        <a:t> thyme, </a:t>
                      </a:r>
                      <a:r>
                        <a:rPr lang="en-US" dirty="0">
                          <a:latin typeface="Futura Bk BT" panose="020B0502020204020303" pitchFamily="34" charset="0"/>
                        </a:rPr>
                        <a:t>marjoram, parsley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Peppers or eggplant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Tomatoes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Lettuce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Annual flowers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Potatoes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581"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Peas or beans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Perennial</a:t>
                      </a:r>
                      <a:r>
                        <a:rPr lang="en-US" baseline="0" dirty="0">
                          <a:latin typeface="Futura Bk BT" panose="020B0502020204020303" pitchFamily="34" charset="0"/>
                        </a:rPr>
                        <a:t> herbs (rosemary, sage, thyme)</a:t>
                      </a:r>
                      <a:endParaRPr lang="en-US" dirty="0"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Broccoli or cabbage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Annual flowers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Cucumbers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Spinach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Kale  or Swiss chard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endParaRPr lang="en-US" dirty="0"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utura Bk BT" panose="020B0502020204020303" pitchFamily="34" charset="0"/>
                        </a:rPr>
                        <a:t>Strawberries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25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58" y="603504"/>
            <a:ext cx="7840853" cy="58806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2"/>
          <a:stretch/>
        </p:blipFill>
        <p:spPr>
          <a:xfrm rot="5400000">
            <a:off x="-1339420" y="1377069"/>
            <a:ext cx="6665623" cy="39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" y="0"/>
            <a:ext cx="10515600" cy="1325563"/>
          </a:xfrm>
        </p:spPr>
        <p:txBody>
          <a:bodyPr/>
          <a:lstStyle/>
          <a:p>
            <a:r>
              <a:rPr lang="en-US" dirty="0">
                <a:latin typeface="Futura Bk BT" panose="020B0502020204020303" pitchFamily="34" charset="0"/>
              </a:rPr>
              <a:t>Herbs: A Good Place to Start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9998" y="1275998"/>
            <a:ext cx="7144963" cy="40190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4439" y="2522296"/>
            <a:ext cx="5549702" cy="3121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5862" y="2002011"/>
            <a:ext cx="5549702" cy="41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5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08" y="127381"/>
            <a:ext cx="10515600" cy="991455"/>
          </a:xfrm>
        </p:spPr>
        <p:txBody>
          <a:bodyPr/>
          <a:lstStyle/>
          <a:p>
            <a:r>
              <a:rPr lang="en-US" dirty="0">
                <a:latin typeface="Futura Bk BT" panose="020B0502020204020303" pitchFamily="34" charset="0"/>
              </a:rPr>
              <a:t>Patio Garden Ecosystem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208" y="1118836"/>
            <a:ext cx="66672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utura Bk BT" panose="020B0502020204020303" pitchFamily="34" charset="0"/>
              </a:rPr>
              <a:t>Combine different types of herbs, vegetables and flowers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utura Bk BT" panose="020B0502020204020303" pitchFamily="34" charset="0"/>
              </a:rPr>
              <a:t>Think of the patio garden as a pet– it needs food, water, fertility, and attention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utura Bk BT" panose="020B0502020204020303" pitchFamily="34" charset="0"/>
              </a:rPr>
              <a:t>Rotate pots around as plants change and grow to get more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utura Bk BT" panose="020B0502020204020303" pitchFamily="34" charset="0"/>
              </a:rPr>
              <a:t>Leave a pollinator water source (Shallow dish with water and pebbles) to attract beneficial insects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utura Bk BT" panose="020B0502020204020303" pitchFamily="34" charset="0"/>
              </a:rPr>
              <a:t>Use Observations to make changes and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utura Bk BT" panose="020B0502020204020303" pitchFamily="34" charset="0"/>
              </a:rPr>
              <a:t>Frequent picking of herbs and fruits encourages more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utura Bk BT" panose="020B0502020204020303" pitchFamily="34" charset="0"/>
              </a:rPr>
              <a:t>Pick herbs before they flower</a:t>
            </a:r>
            <a:endParaRPr lang="en-US" dirty="0">
              <a:latin typeface="Futura Bk BT" panose="020B05020202040203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0369" y="1138094"/>
            <a:ext cx="6183749" cy="46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3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" y="291973"/>
            <a:ext cx="10515600" cy="1325563"/>
          </a:xfrm>
        </p:spPr>
        <p:txBody>
          <a:bodyPr/>
          <a:lstStyle/>
          <a:p>
            <a:r>
              <a:rPr lang="en-US" dirty="0">
                <a:latin typeface="Futura Bk BT" panose="020B0502020204020303" pitchFamily="34" charset="0"/>
              </a:rPr>
              <a:t>A Note on Watering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34697" y="1617536"/>
            <a:ext cx="4739639" cy="471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Bk BT" panose="020B0502020204020303" pitchFamily="34" charset="0"/>
              </a:rPr>
              <a:t>Watering depends on temperature and humidity</a:t>
            </a:r>
          </a:p>
          <a:p>
            <a:r>
              <a:rPr lang="en-US" dirty="0">
                <a:latin typeface="Futura Bk BT" panose="020B0502020204020303" pitchFamily="34" charset="0"/>
              </a:rPr>
              <a:t>Check moisture levels daily</a:t>
            </a:r>
          </a:p>
          <a:p>
            <a:r>
              <a:rPr lang="en-US" dirty="0">
                <a:latin typeface="Futura Bk BT" panose="020B0502020204020303" pitchFamily="34" charset="0"/>
              </a:rPr>
              <a:t>Dark containers dry out faster</a:t>
            </a:r>
          </a:p>
          <a:p>
            <a:r>
              <a:rPr lang="en-US" dirty="0">
                <a:latin typeface="Futura Bk BT" panose="020B0502020204020303" pitchFamily="34" charset="0"/>
              </a:rPr>
              <a:t>Keep watering can full for quick watering</a:t>
            </a:r>
          </a:p>
          <a:p>
            <a:r>
              <a:rPr lang="en-US" dirty="0">
                <a:latin typeface="Futura Bk BT" panose="020B0502020204020303" pitchFamily="34" charset="0"/>
              </a:rPr>
              <a:t>Water in the morning or evening</a:t>
            </a:r>
          </a:p>
          <a:p>
            <a:endParaRPr lang="en-US" dirty="0">
              <a:latin typeface="Futura Bk BT" panose="020B05020202040203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14667" r="5950"/>
          <a:stretch/>
        </p:blipFill>
        <p:spPr>
          <a:xfrm>
            <a:off x="4974336" y="1353312"/>
            <a:ext cx="6949439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58952"/>
            <a:ext cx="10351008" cy="77632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60069"/>
            <a:ext cx="9815146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Questions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118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12944</TotalTime>
  <Words>292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Futura Bk BT</vt:lpstr>
      <vt:lpstr>Office Theme</vt:lpstr>
      <vt:lpstr>Anyone Can Grow Food</vt:lpstr>
      <vt:lpstr>Agenda</vt:lpstr>
      <vt:lpstr>Getting Started</vt:lpstr>
      <vt:lpstr>Getting Started</vt:lpstr>
      <vt:lpstr>PowerPoint Presentation</vt:lpstr>
      <vt:lpstr>Herbs: A Good Place to Start</vt:lpstr>
      <vt:lpstr>Patio Garden Ecosystem</vt:lpstr>
      <vt:lpstr>A Note on Watering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Anyone Can Grow Food</dc:title>
  <dc:creator>Microsoft account</dc:creator>
  <cp:lastModifiedBy>Niedermaier, Danielle</cp:lastModifiedBy>
  <cp:revision>12</cp:revision>
  <dcterms:created xsi:type="dcterms:W3CDTF">2021-07-20T03:18:44Z</dcterms:created>
  <dcterms:modified xsi:type="dcterms:W3CDTF">2021-07-30T13:18:21Z</dcterms:modified>
</cp:coreProperties>
</file>